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60" r:id="rId4"/>
    <p:sldId id="261" r:id="rId5"/>
    <p:sldId id="257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710" autoAdjust="0"/>
  </p:normalViewPr>
  <p:slideViewPr>
    <p:cSldViewPr snapToGrid="0" snapToObjects="1">
      <p:cViewPr varScale="1">
        <p:scale>
          <a:sx n="124" d="100"/>
          <a:sy n="124" d="100"/>
        </p:scale>
        <p:origin x="-112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77883-C878-1A4E-9B64-91BE98E52BD2}" type="datetimeFigureOut">
              <a:rPr lang="en-US" smtClean="0"/>
              <a:t>17/05/2012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5B387-1F94-754F-B40E-E51327560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78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5B387-1F94-754F-B40E-E51327560D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2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5B387-1F94-754F-B40E-E51327560D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2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17/05/2012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17/05/2012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17/05/2012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17/05/2012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17/05/2012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17/05/2012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17/05/2012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17/05/2012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17/05/2012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17/05/2012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17/05/2012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17/05/2012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17/05/2012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17/05/2012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17/05/2012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Challenges in MPS GIS Services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Trevor Adams</a:t>
            </a:r>
          </a:p>
          <a:p>
            <a:r>
              <a:rPr lang="en-US" dirty="0" smtClean="0"/>
              <a:t>Metropolitan Police Service</a:t>
            </a:r>
            <a:endParaRPr lang="en-US" dirty="0"/>
          </a:p>
        </p:txBody>
      </p:sp>
      <p:pic>
        <p:nvPicPr>
          <p:cNvPr id="4" name="Picture 3" descr="logocpcful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300" y="4926106"/>
            <a:ext cx="2542032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804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7.8 million people</a:t>
            </a:r>
          </a:p>
          <a:p>
            <a:r>
              <a:rPr lang="en-US" b="1" dirty="0" smtClean="0"/>
              <a:t>Diverse range of people and cultures</a:t>
            </a:r>
          </a:p>
          <a:p>
            <a:r>
              <a:rPr lang="en-US" b="1" dirty="0" smtClean="0"/>
              <a:t>Excess of 300 languages spoken</a:t>
            </a:r>
          </a:p>
          <a:p>
            <a:r>
              <a:rPr lang="en-US" b="1" dirty="0" smtClean="0"/>
              <a:t>620 square miles</a:t>
            </a:r>
          </a:p>
          <a:p>
            <a:r>
              <a:rPr lang="en-US" b="1" dirty="0" smtClean="0"/>
              <a:t>32 London Borough Authorities</a:t>
            </a:r>
          </a:p>
          <a:p>
            <a:r>
              <a:rPr lang="en-US" b="1" dirty="0" smtClean="0"/>
              <a:t>Greater London Authority &amp; The Mayor</a:t>
            </a:r>
          </a:p>
          <a:p>
            <a:r>
              <a:rPr lang="en-US" b="1" dirty="0" smtClean="0"/>
              <a:t>Home Secretary &amp; Policing Minister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83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32,500 Police </a:t>
            </a:r>
            <a:r>
              <a:rPr lang="en-US" b="1" dirty="0"/>
              <a:t>O</a:t>
            </a:r>
            <a:r>
              <a:rPr lang="en-US" b="1" dirty="0" smtClean="0"/>
              <a:t>fficers </a:t>
            </a:r>
          </a:p>
          <a:p>
            <a:r>
              <a:rPr lang="en-US" b="1" dirty="0" smtClean="0"/>
              <a:t>14,500 Police Staff</a:t>
            </a:r>
          </a:p>
          <a:p>
            <a:r>
              <a:rPr lang="en-US" b="1" dirty="0" smtClean="0"/>
              <a:t>230 Traffic Wardens/4,300 PCSOs/3,600 MSCs</a:t>
            </a:r>
          </a:p>
          <a:p>
            <a:r>
              <a:rPr lang="en-US" b="1" dirty="0"/>
              <a:t>£3.5 </a:t>
            </a:r>
            <a:r>
              <a:rPr lang="en-US" b="1" dirty="0" smtClean="0"/>
              <a:t>Billion budget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2715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Crime Reports</a:t>
            </a:r>
          </a:p>
          <a:p>
            <a:r>
              <a:rPr lang="en-US" b="1" dirty="0" smtClean="0"/>
              <a:t>Calls from the public for advice and assistance</a:t>
            </a:r>
          </a:p>
          <a:p>
            <a:r>
              <a:rPr lang="en-US" b="1" dirty="0" smtClean="0"/>
              <a:t>Vehicle Tracking </a:t>
            </a:r>
            <a:r>
              <a:rPr lang="en-US" b="1" dirty="0"/>
              <a:t>D</a:t>
            </a:r>
            <a:r>
              <a:rPr lang="en-US" b="1" dirty="0" smtClean="0"/>
              <a:t>ata</a:t>
            </a:r>
          </a:p>
          <a:p>
            <a:r>
              <a:rPr lang="en-US" b="1" dirty="0" smtClean="0"/>
              <a:t>People Tracking Data</a:t>
            </a:r>
          </a:p>
          <a:p>
            <a:r>
              <a:rPr lang="en-US" b="1" dirty="0" smtClean="0"/>
              <a:t>Records of persons stopped</a:t>
            </a:r>
          </a:p>
          <a:p>
            <a:r>
              <a:rPr lang="en-US" b="1" dirty="0" smtClean="0"/>
              <a:t>Intelligence Reports</a:t>
            </a:r>
          </a:p>
          <a:p>
            <a:r>
              <a:rPr lang="en-US" b="1" dirty="0" smtClean="0"/>
              <a:t>Public Satisfaction Survey Data</a:t>
            </a:r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00689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Rich and Information </a:t>
            </a:r>
            <a:r>
              <a:rPr lang="en-US" b="1" dirty="0" smtClean="0"/>
              <a:t>Poor</a:t>
            </a:r>
          </a:p>
          <a:p>
            <a:r>
              <a:rPr lang="en-US" b="1" dirty="0" smtClean="0"/>
              <a:t>Reducing Budgets</a:t>
            </a:r>
          </a:p>
          <a:p>
            <a:r>
              <a:rPr lang="en-US" b="1" dirty="0" smtClean="0"/>
              <a:t>Expanding Needs</a:t>
            </a:r>
            <a:endParaRPr lang="en-US" dirty="0" smtClean="0"/>
          </a:p>
          <a:p>
            <a:r>
              <a:rPr lang="en-US" b="1" dirty="0" smtClean="0"/>
              <a:t>Shrinking Workforce</a:t>
            </a:r>
          </a:p>
          <a:p>
            <a:r>
              <a:rPr lang="en-US" b="1" dirty="0" smtClean="0"/>
              <a:t>Changing Skill Needs</a:t>
            </a:r>
          </a:p>
        </p:txBody>
      </p:sp>
    </p:spTree>
    <p:extLst>
      <p:ext uri="{BB962C8B-B14F-4D97-AF65-F5344CB8AC3E}">
        <p14:creationId xmlns:p14="http://schemas.microsoft.com/office/powerpoint/2010/main" val="3235516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10" y="62753"/>
            <a:ext cx="8896865" cy="1283167"/>
          </a:xfrm>
        </p:spPr>
        <p:txBody>
          <a:bodyPr/>
          <a:lstStyle/>
          <a:p>
            <a:r>
              <a:rPr lang="en-GB" sz="4400" dirty="0" smtClean="0"/>
              <a:t>Crime policing citizenship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An integrated approach to space-time analysis is needed </a:t>
            </a:r>
            <a:r>
              <a:rPr lang="en-GB" b="1" dirty="0" smtClean="0"/>
              <a:t>to </a:t>
            </a:r>
            <a:r>
              <a:rPr lang="en-GB" b="1" dirty="0"/>
              <a:t>analyse </a:t>
            </a:r>
            <a:r>
              <a:rPr lang="en-GB" b="1" dirty="0" smtClean="0"/>
              <a:t>:</a:t>
            </a:r>
          </a:p>
          <a:p>
            <a:r>
              <a:rPr lang="en-GB" dirty="0" smtClean="0"/>
              <a:t>crime patterns</a:t>
            </a:r>
          </a:p>
          <a:p>
            <a:r>
              <a:rPr lang="en-GB" dirty="0" smtClean="0"/>
              <a:t>police </a:t>
            </a:r>
            <a:r>
              <a:rPr lang="en-GB" dirty="0"/>
              <a:t>activity patterns and </a:t>
            </a:r>
            <a:endParaRPr lang="en-GB" dirty="0" smtClean="0"/>
          </a:p>
          <a:p>
            <a:r>
              <a:rPr lang="en-GB" dirty="0" smtClean="0"/>
              <a:t>community characteristics</a:t>
            </a:r>
          </a:p>
          <a:p>
            <a:pPr marL="0" indent="0">
              <a:buNone/>
            </a:pPr>
            <a:r>
              <a:rPr lang="en-GB" b="1" dirty="0" smtClean="0"/>
              <a:t>so </a:t>
            </a:r>
            <a:r>
              <a:rPr lang="en-GB" b="1" dirty="0"/>
              <a:t>as to understand and predict the </a:t>
            </a:r>
            <a:r>
              <a:rPr lang="en-GB" b="1" dirty="0" smtClean="0"/>
              <a:t>:</a:t>
            </a:r>
          </a:p>
          <a:p>
            <a:r>
              <a:rPr lang="en-GB" i="1" dirty="0" smtClean="0"/>
              <a:t>when</a:t>
            </a:r>
            <a:r>
              <a:rPr lang="en-GB" dirty="0"/>
              <a:t>, </a:t>
            </a:r>
            <a:r>
              <a:rPr lang="en-GB" i="1" dirty="0"/>
              <a:t>where</a:t>
            </a:r>
            <a:r>
              <a:rPr lang="en-GB" dirty="0"/>
              <a:t> and </a:t>
            </a:r>
            <a:r>
              <a:rPr lang="en-GB" i="1" dirty="0"/>
              <a:t>what</a:t>
            </a:r>
            <a:r>
              <a:rPr lang="en-GB" dirty="0"/>
              <a:t> </a:t>
            </a: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of </a:t>
            </a:r>
            <a:r>
              <a:rPr lang="en-GB" b="1" dirty="0"/>
              <a:t>how criminal activities emerge and are sustained.</a:t>
            </a:r>
          </a:p>
        </p:txBody>
      </p:sp>
    </p:spTree>
    <p:extLst>
      <p:ext uri="{BB962C8B-B14F-4D97-AF65-F5344CB8AC3E}">
        <p14:creationId xmlns:p14="http://schemas.microsoft.com/office/powerpoint/2010/main" val="201337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 for listening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035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291</TotalTime>
  <Words>159</Words>
  <Application>Microsoft Macintosh PowerPoint</Application>
  <PresentationFormat>On-screen Show (4:3)</PresentationFormat>
  <Paragraphs>42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Precedent</vt:lpstr>
      <vt:lpstr>Challenges in MPS GIS Services</vt:lpstr>
      <vt:lpstr>Background</vt:lpstr>
      <vt:lpstr>resources</vt:lpstr>
      <vt:lpstr>information</vt:lpstr>
      <vt:lpstr>Challenges</vt:lpstr>
      <vt:lpstr>Crime policing citizenship</vt:lpstr>
      <vt:lpstr>THE END</vt:lpstr>
    </vt:vector>
  </TitlesOfParts>
  <Company>MPS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Trevor Adams</dc:creator>
  <cp:lastModifiedBy>Trevor Adams</cp:lastModifiedBy>
  <cp:revision>14</cp:revision>
  <dcterms:created xsi:type="dcterms:W3CDTF">2012-05-16T18:17:49Z</dcterms:created>
  <dcterms:modified xsi:type="dcterms:W3CDTF">2012-05-17T22:03:01Z</dcterms:modified>
</cp:coreProperties>
</file>